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FF99"/>
    <a:srgbClr val="FFCC66"/>
    <a:srgbClr val="006600"/>
    <a:srgbClr val="00CC99"/>
    <a:srgbClr val="666633"/>
    <a:srgbClr val="FF9999"/>
    <a:srgbClr val="FF66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1" autoAdjust="0"/>
  </p:normalViewPr>
  <p:slideViewPr>
    <p:cSldViewPr>
      <p:cViewPr varScale="1">
        <p:scale>
          <a:sx n="84" d="100"/>
          <a:sy n="84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72175" cy="496412"/>
          </a:xfrm>
          <a:prstGeom prst="rect">
            <a:avLst/>
          </a:prstGeom>
        </p:spPr>
        <p:txBody>
          <a:bodyPr vert="horz" lIns="92219" tIns="46109" rIns="92219" bIns="461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20" y="3"/>
            <a:ext cx="2972174" cy="496412"/>
          </a:xfrm>
          <a:prstGeom prst="rect">
            <a:avLst/>
          </a:prstGeom>
        </p:spPr>
        <p:txBody>
          <a:bodyPr vert="horz" lIns="92219" tIns="46109" rIns="92219" bIns="46109" rtlCol="0"/>
          <a:lstStyle>
            <a:lvl1pPr algn="r">
              <a:defRPr sz="1200"/>
            </a:lvl1pPr>
          </a:lstStyle>
          <a:p>
            <a:fld id="{E0F6C836-1561-4F78-9D02-20884ECA725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635"/>
            <a:ext cx="2972175" cy="496412"/>
          </a:xfrm>
          <a:prstGeom prst="rect">
            <a:avLst/>
          </a:prstGeom>
        </p:spPr>
        <p:txBody>
          <a:bodyPr vert="horz" lIns="92219" tIns="46109" rIns="92219" bIns="461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20" y="9428635"/>
            <a:ext cx="2972174" cy="496412"/>
          </a:xfrm>
          <a:prstGeom prst="rect">
            <a:avLst/>
          </a:prstGeom>
        </p:spPr>
        <p:txBody>
          <a:bodyPr vert="horz" lIns="92219" tIns="46109" rIns="92219" bIns="46109" rtlCol="0" anchor="b"/>
          <a:lstStyle>
            <a:lvl1pPr algn="r">
              <a:defRPr sz="1200"/>
            </a:lvl1pPr>
          </a:lstStyle>
          <a:p>
            <a:fld id="{A7D4EFA2-CA18-4E1F-817B-464073E32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5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71800" cy="496332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96332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r">
              <a:defRPr sz="1200"/>
            </a:lvl1pPr>
          </a:lstStyle>
          <a:p>
            <a:fld id="{C3B8AE8E-3576-4182-9B1E-20F1D0BD585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9" tIns="45674" rIns="91349" bIns="456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715158"/>
            <a:ext cx="5486400" cy="4466987"/>
          </a:xfrm>
          <a:prstGeom prst="rect">
            <a:avLst/>
          </a:prstGeom>
        </p:spPr>
        <p:txBody>
          <a:bodyPr vert="horz" lIns="91349" tIns="45674" rIns="91349" bIns="456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91"/>
            <a:ext cx="2971800" cy="496332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9428591"/>
            <a:ext cx="2971800" cy="496332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r">
              <a:defRPr sz="1200"/>
            </a:lvl1pPr>
          </a:lstStyle>
          <a:p>
            <a:fld id="{8D6354EF-8473-4BAC-AEA1-9B5E130A6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8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2387E398-E98F-4E13-98A4-7F621CACE2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F184DCB-B73B-47FC-B9C1-6AE160AB8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th-TH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Energy Elasticity </a:t>
            </a:r>
            <a:r>
              <a:rPr lang="th-TH" altLang="th-TH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ช่วง 10 ปี</a:t>
            </a:r>
            <a:endParaRPr lang="en-US" altLang="th-TH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FFD44D80-1667-42B0-AA01-E9B718D22C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7CBD9548-EA65-42A2-AD2A-6AD794C6605C}" type="slidenum">
              <a:rPr lang="en-US" altLang="th-TH" smtClean="0"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1</a:t>
            </a:fld>
            <a:endParaRPr lang="en-US" altLang="th-TH"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852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2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5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1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89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19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77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2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8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5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3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>
            <a:extLst>
              <a:ext uri="{FF2B5EF4-FFF2-40B4-BE49-F238E27FC236}">
                <a16:creationId xmlns:a16="http://schemas.microsoft.com/office/drawing/2014/main" id="{A8A58395-5AAE-423F-84B7-A80286A5C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465888"/>
            <a:ext cx="1906588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th-TH" sz="105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Source: NESDB, EPPO, DEDE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6063798-3B9C-4F4A-A470-829AA2A848EA}"/>
              </a:ext>
            </a:extLst>
          </p:cNvPr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53CB2CE-AE20-41F8-A8BF-B2BFADCC769F}"/>
                </a:ext>
              </a:extLst>
            </p:cNvPr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34CC240-165B-424E-93FF-9C1CFD62B39A}"/>
                </a:ext>
              </a:extLst>
            </p:cNvPr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8E97F2-1AEB-414C-960A-416D05957ABC}"/>
                </a:ext>
              </a:extLst>
            </p:cNvPr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64" name="Rectangle 5">
            <a:extLst>
              <a:ext uri="{FF2B5EF4-FFF2-40B4-BE49-F238E27FC236}">
                <a16:creationId xmlns:a16="http://schemas.microsoft.com/office/drawing/2014/main" id="{CF0F8D7A-70AD-4ACA-964B-00B58A86B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8588"/>
            <a:ext cx="82089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ความยืดหยุ่นการใช้พลังงาน</a:t>
            </a:r>
            <a:endParaRPr lang="en-US" altLang="th-TH" sz="2800" b="1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65" name="TextBox 1">
            <a:extLst>
              <a:ext uri="{FF2B5EF4-FFF2-40B4-BE49-F238E27FC236}">
                <a16:creationId xmlns:a16="http://schemas.microsoft.com/office/drawing/2014/main" id="{57F3ADFF-9BD9-4F91-B990-6E22EA670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81075"/>
            <a:ext cx="7777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th-TH" sz="1800" b="1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ความยืดหยุ่นการใช้พลังงาน (</a:t>
            </a:r>
            <a:r>
              <a:rPr lang="en-US" altLang="th-TH" sz="1800" b="1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Energy Elasticity) </a:t>
            </a:r>
            <a:r>
              <a:rPr lang="th-TH" altLang="th-TH" sz="1800" b="1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พ.ศ. 2557-2566</a:t>
            </a:r>
            <a:endParaRPr lang="en-US" altLang="th-TH" sz="1800" b="1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66" name="Text Box 3">
            <a:extLst>
              <a:ext uri="{FF2B5EF4-FFF2-40B4-BE49-F238E27FC236}">
                <a16:creationId xmlns:a16="http://schemas.microsoft.com/office/drawing/2014/main" id="{CDF2EEE8-168F-4FD6-AFD2-1A73DE8C0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319838"/>
            <a:ext cx="346710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18288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rtl="1" eaLnBrk="1" hangingPunct="1"/>
            <a:r>
              <a:rPr lang="en-US" altLang="en-US" sz="9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Remark: Final Energy Demand </a:t>
            </a:r>
            <a:r>
              <a:rPr lang="en-US" altLang="en-US" sz="900" b="1" u="sng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Included</a:t>
            </a:r>
            <a:r>
              <a:rPr lang="en-US" altLang="en-US" sz="9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Renewable Energy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4D3AEA-52A3-464A-AAFE-73F56F90C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486749"/>
            <a:ext cx="7417754" cy="45597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18028</TotalTime>
  <Words>37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Cordia New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Peytai Thongdee</cp:lastModifiedBy>
  <cp:revision>2320</cp:revision>
  <cp:lastPrinted>2024-03-18T09:42:20Z</cp:lastPrinted>
  <dcterms:created xsi:type="dcterms:W3CDTF">2016-03-30T06:07:10Z</dcterms:created>
  <dcterms:modified xsi:type="dcterms:W3CDTF">2024-03-19T08:35:25Z</dcterms:modified>
</cp:coreProperties>
</file>