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FF99"/>
    <a:srgbClr val="FFCC66"/>
    <a:srgbClr val="006600"/>
    <a:srgbClr val="00CC99"/>
    <a:srgbClr val="666633"/>
    <a:srgbClr val="FF9999"/>
    <a:srgbClr val="FF66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1" autoAdjust="0"/>
  </p:normalViewPr>
  <p:slideViewPr>
    <p:cSldViewPr>
      <p:cViewPr varScale="1">
        <p:scale>
          <a:sx n="84" d="100"/>
          <a:sy n="84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72175" cy="496412"/>
          </a:xfrm>
          <a:prstGeom prst="rect">
            <a:avLst/>
          </a:prstGeom>
        </p:spPr>
        <p:txBody>
          <a:bodyPr vert="horz" lIns="92219" tIns="46109" rIns="92219" bIns="461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20" y="3"/>
            <a:ext cx="2972174" cy="496412"/>
          </a:xfrm>
          <a:prstGeom prst="rect">
            <a:avLst/>
          </a:prstGeom>
        </p:spPr>
        <p:txBody>
          <a:bodyPr vert="horz" lIns="92219" tIns="46109" rIns="92219" bIns="46109" rtlCol="0"/>
          <a:lstStyle>
            <a:lvl1pPr algn="r">
              <a:defRPr sz="1200"/>
            </a:lvl1pPr>
          </a:lstStyle>
          <a:p>
            <a:fld id="{E0F6C836-1561-4F78-9D02-20884ECA725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635"/>
            <a:ext cx="2972175" cy="496412"/>
          </a:xfrm>
          <a:prstGeom prst="rect">
            <a:avLst/>
          </a:prstGeom>
        </p:spPr>
        <p:txBody>
          <a:bodyPr vert="horz" lIns="92219" tIns="46109" rIns="92219" bIns="461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20" y="9428635"/>
            <a:ext cx="2972174" cy="496412"/>
          </a:xfrm>
          <a:prstGeom prst="rect">
            <a:avLst/>
          </a:prstGeom>
        </p:spPr>
        <p:txBody>
          <a:bodyPr vert="horz" lIns="92219" tIns="46109" rIns="92219" bIns="46109" rtlCol="0" anchor="b"/>
          <a:lstStyle>
            <a:lvl1pPr algn="r">
              <a:defRPr sz="1200"/>
            </a:lvl1pPr>
          </a:lstStyle>
          <a:p>
            <a:fld id="{A7D4EFA2-CA18-4E1F-817B-464073E32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5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71800" cy="496332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96332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r">
              <a:defRPr sz="1200"/>
            </a:lvl1pPr>
          </a:lstStyle>
          <a:p>
            <a:fld id="{C3B8AE8E-3576-4182-9B1E-20F1D0BD585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9" tIns="45674" rIns="91349" bIns="456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715158"/>
            <a:ext cx="5486400" cy="4466987"/>
          </a:xfrm>
          <a:prstGeom prst="rect">
            <a:avLst/>
          </a:prstGeom>
        </p:spPr>
        <p:txBody>
          <a:bodyPr vert="horz" lIns="91349" tIns="45674" rIns="91349" bIns="456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91"/>
            <a:ext cx="2971800" cy="496332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9428591"/>
            <a:ext cx="2971800" cy="496332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r">
              <a:defRPr sz="1200"/>
            </a:lvl1pPr>
          </a:lstStyle>
          <a:p>
            <a:fld id="{8D6354EF-8473-4BAC-AEA1-9B5E130A6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8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Electricity Elasticity</a:t>
            </a:r>
            <a:r>
              <a:rPr lang="th-TH" b="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ช่วง 10 ปี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354EF-8473-4BAC-AEA1-9B5E130A6C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1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2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5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1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89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19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77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2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8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5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3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539552" y="6498996"/>
            <a:ext cx="24280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en-US" sz="1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Source: NESDB, MEA, PEA, EGAT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10" name="Rectangle 9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95288" y="128245"/>
            <a:ext cx="82089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8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ความยืดหยุ่นการใช้ไฟฟ้า</a:t>
            </a:r>
            <a:endParaRPr lang="en-US" sz="28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386" y="1053417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ความยืดหยุ่นการใช้ไฟฟ้า (</a:t>
            </a:r>
            <a:r>
              <a:rPr lang="en-US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Electricity Elasticity) </a:t>
            </a:r>
            <a:r>
              <a:rPr lang="th-TH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พ.ศ. </a:t>
            </a:r>
            <a:r>
              <a:rPr lang="en-US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</a:t>
            </a:r>
            <a:r>
              <a:rPr lang="th-TH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en-US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-256</a:t>
            </a:r>
            <a:r>
              <a:rPr lang="th-TH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en-US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79439" y="6404608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1</a:t>
            </a:fld>
            <a:endParaRPr lang="th-TH" dirty="0">
              <a:solidFill>
                <a:prstClr val="black">
                  <a:tint val="7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49876" y="6353298"/>
            <a:ext cx="2763887" cy="12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288" tIns="18288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1">
              <a:defRPr sz="1000"/>
            </a:pPr>
            <a:r>
              <a:rPr lang="en-US" sz="800" b="1" i="1" strike="noStrike" dirty="0">
                <a:solidFill>
                  <a:srgbClr val="FF0000"/>
                </a:solidFill>
                <a:latin typeface="Arial"/>
                <a:cs typeface="Arial"/>
              </a:rPr>
              <a:t>Remark: Final Energy Demand </a:t>
            </a:r>
            <a:r>
              <a:rPr lang="en-US" sz="800" b="1" i="1" u="sng" strike="noStrike" dirty="0">
                <a:solidFill>
                  <a:srgbClr val="000000"/>
                </a:solidFill>
                <a:latin typeface="Arial"/>
                <a:cs typeface="Arial"/>
              </a:rPr>
              <a:t>Included</a:t>
            </a:r>
            <a:r>
              <a:rPr lang="en-US" sz="800" b="1" i="1" strike="noStrike" dirty="0">
                <a:solidFill>
                  <a:srgbClr val="FF0000"/>
                </a:solidFill>
                <a:latin typeface="Arial"/>
                <a:cs typeface="Arial"/>
              </a:rPr>
              <a:t>  Renewable Energy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6DEDEF-D2DB-4186-8529-A52D0C53D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785" y="1565136"/>
            <a:ext cx="6432597" cy="4385171"/>
          </a:xfrm>
          <a:prstGeom prst="rect">
            <a:avLst/>
          </a:prstGeom>
        </p:spPr>
      </p:pic>
      <p:sp>
        <p:nvSpPr>
          <p:cNvPr id="16" name="TextBox 1">
            <a:extLst>
              <a:ext uri="{FF2B5EF4-FFF2-40B4-BE49-F238E27FC236}">
                <a16:creationId xmlns:a16="http://schemas.microsoft.com/office/drawing/2014/main" id="{13F47305-3E08-4182-858E-3744CF014D58}"/>
              </a:ext>
            </a:extLst>
          </p:cNvPr>
          <p:cNvSpPr txBox="1"/>
          <p:nvPr/>
        </p:nvSpPr>
        <p:spPr>
          <a:xfrm>
            <a:off x="4812084" y="4725144"/>
            <a:ext cx="2616174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Electricity Elasticity = 0.9043</a:t>
            </a:r>
          </a:p>
        </p:txBody>
      </p:sp>
    </p:spTree>
    <p:extLst>
      <p:ext uri="{BB962C8B-B14F-4D97-AF65-F5344CB8AC3E}">
        <p14:creationId xmlns:p14="http://schemas.microsoft.com/office/powerpoint/2010/main" val="353652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18023</TotalTime>
  <Words>47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 Jitpranee</dc:creator>
  <cp:lastModifiedBy>Peytai Thongdee</cp:lastModifiedBy>
  <cp:revision>2320</cp:revision>
  <cp:lastPrinted>2024-03-18T09:42:20Z</cp:lastPrinted>
  <dcterms:created xsi:type="dcterms:W3CDTF">2016-03-30T06:07:10Z</dcterms:created>
  <dcterms:modified xsi:type="dcterms:W3CDTF">2024-03-19T08:35:59Z</dcterms:modified>
</cp:coreProperties>
</file>